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2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AACD98-7979-9D43-968C-EB1B873C0221}" v="4" dt="2025-03-03T03:23:54.5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38"/>
  </p:normalViewPr>
  <p:slideViewPr>
    <p:cSldViewPr snapToGrid="0" showGuides="1">
      <p:cViewPr varScale="1">
        <p:scale>
          <a:sx n="84" d="100"/>
          <a:sy n="84" d="100"/>
        </p:scale>
        <p:origin x="3184" y="192"/>
      </p:cViewPr>
      <p:guideLst>
        <p:guide orient="horz" pos="3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07AACD98-7979-9D43-968C-EB1B873C0221}"/>
    <pc:docChg chg="custSel modSld">
      <pc:chgData name="Maxwell Cook" userId="6270a8f4b8f62cae" providerId="LiveId" clId="{07AACD98-7979-9D43-968C-EB1B873C0221}" dt="2025-03-03T03:24:02.239" v="20" actId="1076"/>
      <pc:docMkLst>
        <pc:docMk/>
      </pc:docMkLst>
      <pc:sldChg chg="addSp delSp modSp mod">
        <pc:chgData name="Maxwell Cook" userId="6270a8f4b8f62cae" providerId="LiveId" clId="{07AACD98-7979-9D43-968C-EB1B873C0221}" dt="2025-03-03T03:24:02.239" v="20" actId="1076"/>
        <pc:sldMkLst>
          <pc:docMk/>
          <pc:sldMk cId="4103062442" sldId="256"/>
        </pc:sldMkLst>
        <pc:picChg chg="add del mod">
          <ac:chgData name="Maxwell Cook" userId="6270a8f4b8f62cae" providerId="LiveId" clId="{07AACD98-7979-9D43-968C-EB1B873C0221}" dt="2025-03-03T03:08:51.681" v="2" actId="478"/>
          <ac:picMkLst>
            <pc:docMk/>
            <pc:sldMk cId="4103062442" sldId="256"/>
            <ac:picMk id="3" creationId="{DC870076-1D05-6E99-C192-7BAE4D8CBC6F}"/>
          </ac:picMkLst>
        </pc:picChg>
        <pc:picChg chg="add del mod">
          <ac:chgData name="Maxwell Cook" userId="6270a8f4b8f62cae" providerId="LiveId" clId="{07AACD98-7979-9D43-968C-EB1B873C0221}" dt="2025-03-03T03:09:52.411" v="6" actId="478"/>
          <ac:picMkLst>
            <pc:docMk/>
            <pc:sldMk cId="4103062442" sldId="256"/>
            <ac:picMk id="5" creationId="{A591A797-1F24-79FD-ED31-7C76543B0C41}"/>
          </ac:picMkLst>
        </pc:picChg>
        <pc:picChg chg="add mod">
          <ac:chgData name="Maxwell Cook" userId="6270a8f4b8f62cae" providerId="LiveId" clId="{07AACD98-7979-9D43-968C-EB1B873C0221}" dt="2025-03-03T03:10:19.213" v="14" actId="14100"/>
          <ac:picMkLst>
            <pc:docMk/>
            <pc:sldMk cId="4103062442" sldId="256"/>
            <ac:picMk id="7" creationId="{A2BCE00F-47D8-4713-822C-EF714668361A}"/>
          </ac:picMkLst>
        </pc:picChg>
        <pc:picChg chg="del">
          <ac:chgData name="Maxwell Cook" userId="6270a8f4b8f62cae" providerId="LiveId" clId="{07AACD98-7979-9D43-968C-EB1B873C0221}" dt="2025-03-03T03:08:30.275" v="0" actId="478"/>
          <ac:picMkLst>
            <pc:docMk/>
            <pc:sldMk cId="4103062442" sldId="256"/>
            <ac:picMk id="17" creationId="{3513FD83-0DCE-55AD-4187-6225BF3D2701}"/>
          </ac:picMkLst>
        </pc:picChg>
        <pc:picChg chg="mod">
          <ac:chgData name="Maxwell Cook" userId="6270a8f4b8f62cae" providerId="LiveId" clId="{07AACD98-7979-9D43-968C-EB1B873C0221}" dt="2025-03-03T03:24:02.239" v="20" actId="1076"/>
          <ac:picMkLst>
            <pc:docMk/>
            <pc:sldMk cId="4103062442" sldId="256"/>
            <ac:picMk id="19" creationId="{09271B3A-CE35-B9CE-F698-A1D8BD03E0F6}"/>
          </ac:picMkLst>
        </pc:picChg>
        <pc:picChg chg="del mod">
          <ac:chgData name="Maxwell Cook" userId="6270a8f4b8f62cae" providerId="LiveId" clId="{07AACD98-7979-9D43-968C-EB1B873C0221}" dt="2025-03-03T03:10:22.959" v="17" actId="478"/>
          <ac:picMkLst>
            <pc:docMk/>
            <pc:sldMk cId="4103062442" sldId="256"/>
            <ac:picMk id="24" creationId="{FD5B14CE-914C-9C0C-1D1E-C69A1423857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F7745-95CA-C040-A34C-5F5569ECAB8A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DC67E-81FC-4A49-AA0B-C3651DF30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8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DC67E-81FC-4A49-AA0B-C3651DF300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8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91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9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6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7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04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79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5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4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5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8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3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map of the united states of america&#10;&#10;AI-generated content may be incorrect.">
            <a:extLst>
              <a:ext uri="{FF2B5EF4-FFF2-40B4-BE49-F238E27FC236}">
                <a16:creationId xmlns:a16="http://schemas.microsoft.com/office/drawing/2014/main" id="{977C4F87-D22B-2835-2D8D-ABE8CD663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321" y="1554480"/>
            <a:ext cx="905876" cy="640080"/>
          </a:xfrm>
          <a:prstGeom prst="rect">
            <a:avLst/>
          </a:prstGeom>
        </p:spPr>
      </p:pic>
      <p:pic>
        <p:nvPicPr>
          <p:cNvPr id="7" name="Picture 6" descr="A map of a fire&#10;&#10;AI-generated content may be incorrect.">
            <a:extLst>
              <a:ext uri="{FF2B5EF4-FFF2-40B4-BE49-F238E27FC236}">
                <a16:creationId xmlns:a16="http://schemas.microsoft.com/office/drawing/2014/main" id="{A2BCE00F-47D8-4713-822C-EF7146683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1" y="0"/>
            <a:ext cx="4114800" cy="5486400"/>
          </a:xfrm>
          <a:prstGeom prst="rect">
            <a:avLst/>
          </a:prstGeom>
        </p:spPr>
      </p:pic>
      <p:pic>
        <p:nvPicPr>
          <p:cNvPr id="19" name="Picture 18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09271B3A-CE35-B9CE-F698-A1D8BD03E0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71296" y="1392554"/>
            <a:ext cx="2469649" cy="2469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2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CD55F7-5063-9C7D-2A56-35109AEF6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and white map&#10;&#10;AI-generated content may be incorrect.">
            <a:extLst>
              <a:ext uri="{FF2B5EF4-FFF2-40B4-BE49-F238E27FC236}">
                <a16:creationId xmlns:a16="http://schemas.microsoft.com/office/drawing/2014/main" id="{D8C41BA2-C887-31BA-2CFB-519041E73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20240" cy="3688080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57F6335-2C4E-2814-4344-8A5DB541F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640" y="0"/>
            <a:ext cx="3407360" cy="36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9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</TotalTime>
  <Words>1</Words>
  <Application>Microsoft Macintosh PowerPoint</Application>
  <PresentationFormat>Custom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2025-03-02T16:33:55Z</dcterms:created>
  <dcterms:modified xsi:type="dcterms:W3CDTF">2025-03-03T03:24:08Z</dcterms:modified>
</cp:coreProperties>
</file>

<file path=docProps/thumbnail.jpeg>
</file>